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1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4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0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8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0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6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5687-166C-4E47-8550-AA42D7EA0124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0CAB5-E38E-4299-8DCC-0B31286E8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07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3693"/>
            <a:ext cx="9144000" cy="2387600"/>
          </a:xfrm>
        </p:spPr>
        <p:txBody>
          <a:bodyPr/>
          <a:lstStyle/>
          <a:p>
            <a:r>
              <a:rPr lang="ru-RU" b="1" i="1" dirty="0" smtClean="0"/>
              <a:t>Подготовка к ЕГЭ по математике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Математика </a:t>
            </a:r>
            <a:r>
              <a:rPr lang="ru-RU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работе</a:t>
            </a:r>
          </a:p>
          <a:p>
            <a:r>
              <a:rPr lang="ru-RU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сотрудника МЧС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4" y="162647"/>
            <a:ext cx="97536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6"/>
          <a:stretch/>
        </p:blipFill>
        <p:spPr bwMode="auto">
          <a:xfrm>
            <a:off x="4849305" y="278522"/>
            <a:ext cx="4660403" cy="32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78522"/>
            <a:ext cx="4507346" cy="32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" y="3602183"/>
            <a:ext cx="4519403" cy="30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05" y="3602183"/>
            <a:ext cx="4660403" cy="30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r="42902"/>
          <a:stretch/>
        </p:blipFill>
        <p:spPr bwMode="auto">
          <a:xfrm>
            <a:off x="9617939" y="1324714"/>
            <a:ext cx="2504195" cy="45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3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5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 (ЕГЭ, базовый уровень)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8690"/>
            <a:ext cx="10515600" cy="1268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выражений, действия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формулами.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6400" y="3654163"/>
                <a:ext cx="11379200" cy="2294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ru-RU" sz="4800" b="1" i="1" smtClean="0">
                            <a:latin typeface="Cambria Math" panose="02040503050406030204" pitchFamily="18" charset="0"/>
                          </a:rPr>
                          <m:t>л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ru-RU" sz="4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4800" dirty="0" smtClean="0"/>
                  <a:t> </a:t>
                </a:r>
              </a:p>
              <a:p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расстояние, пройденное фронтом пламени, м;</a:t>
                </a:r>
              </a:p>
              <a:p>
                <a:r>
                  <a:rPr lang="ru-RU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время распространения огня, с. 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654163"/>
                <a:ext cx="11379200" cy="2294987"/>
              </a:xfrm>
              <a:prstGeom prst="rect">
                <a:avLst/>
              </a:prstGeom>
              <a:blipFill>
                <a:blip r:embed="rId2"/>
                <a:stretch>
                  <a:fillRect l="-2733" r="-2519" b="-13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06400" y="2576945"/>
            <a:ext cx="11669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верховой пожар распространяется со скоростью 3м/мин.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расстояние пройдет фронт пламени за 30 секунд?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50" y="190992"/>
            <a:ext cx="7647467" cy="64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0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времени тушения участка кромки крупного лесного пожара рабочими с ручными инструментами.</a:t>
            </a:r>
            <a:endParaRPr lang="ru-RU" sz="3200" dirty="0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327" y="1118949"/>
            <a:ext cx="8423564" cy="56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14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времени тушения участка кромки крупного лесного пожара рабочими с ручными инструментами.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ello_html_61d37d9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247" y="2113251"/>
            <a:ext cx="5217680" cy="136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1018" y="3413435"/>
            <a:ext cx="11369964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n - количество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тушильщиков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(непосредственно работающих на кромке, без выполнения вспомогательных операции);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- протяженность кромки, закрепленной за данной бригадой, м;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 средняя скорость одного рабочего при тушении кромки, м/мин;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средняя скорость передвижения рабочих по лесу при переходе с одного участка на другой, м/ч, м/мин;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скорость продвижения кромки на участке работ бригады, м/мин.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2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9081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S=1000 м, 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n=10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чел., 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W</a:t>
                </a:r>
                <a:r>
                  <a:rPr lang="ru-R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м/мин, 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 м/мин, 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м/мин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туш</m:t>
                        </m:r>
                      </m:sub>
                    </m:sSub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90818" cy="4351338"/>
              </a:xfrm>
              <a:blipFill>
                <a:blip r:embed="rId2"/>
                <a:stretch>
                  <a:fillRect l="-3292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hello_html_61d37d9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9140" y="226925"/>
            <a:ext cx="5162896" cy="132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1083605f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786" y="2338878"/>
            <a:ext cx="6559377" cy="12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73964" y="4830618"/>
            <a:ext cx="2642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88 мин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309" y="261080"/>
            <a:ext cx="11914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суммарной производительности бригады из n пожарных при выполнении операций по заданному направлению</a:t>
            </a:r>
            <a:endParaRPr lang="ru-RU" sz="3200" b="1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1728040"/>
            <a:ext cx="6410036" cy="50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суммарной производительности бригады из n пожарных при выполнении операций по заданному направлению</a:t>
            </a:r>
          </a:p>
        </p:txBody>
      </p:sp>
      <p:pic>
        <p:nvPicPr>
          <p:cNvPr id="4" name="Рисунок 3" descr="hello_html_196252b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713" y="1941425"/>
            <a:ext cx="4537941" cy="13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3315854"/>
            <a:ext cx="1093816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n- количество рабочих в бригаде;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средняя производительность одного пожарного, м/мин;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средняя скорость передвижения рабочих по лесу,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м/мин.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85387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3чел,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ru-RU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</a:t>
                </a:r>
                <a:r>
                  <a:rPr lang="ru-R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м/мин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ru-R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м/мин</a:t>
                </a: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бр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853873" cy="4351338"/>
              </a:xfrm>
              <a:blipFill>
                <a:blip r:embed="rId2"/>
                <a:stretch>
                  <a:fillRect l="-3323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hello_html_196252b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099" y="241935"/>
            <a:ext cx="4901045" cy="12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76b6b93c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3991" y="2304444"/>
            <a:ext cx="5818736" cy="103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73964" y="4830618"/>
            <a:ext cx="351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11,25 м/мин</a:t>
            </a:r>
          </a:p>
        </p:txBody>
      </p:sp>
    </p:spTree>
    <p:extLst>
      <p:ext uri="{BB962C8B-B14F-4D97-AF65-F5344CB8AC3E}">
        <p14:creationId xmlns:p14="http://schemas.microsoft.com/office/powerpoint/2010/main" val="5931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159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Подготовка к ЕГЭ по математике</vt:lpstr>
      <vt:lpstr>Презентация PowerPoint</vt:lpstr>
      <vt:lpstr>Задание №4 (ЕГЭ, базовый уровень)</vt:lpstr>
      <vt:lpstr>Расчет времени тушения участка кромки крупного лесного пожара рабочими с ручными инструментами.</vt:lpstr>
      <vt:lpstr>Расчет времени тушения участка кромки крупного лесного пожара рабочими с ручными инструментами.  </vt:lpstr>
      <vt:lpstr>Презентация PowerPoint</vt:lpstr>
      <vt:lpstr>Презентация PowerPoint</vt:lpstr>
      <vt:lpstr>Расчет суммарной производительности бригады из n пожарных при выполнении операций по заданному направлению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математике</dc:title>
  <dc:creator>user</dc:creator>
  <cp:lastModifiedBy>user</cp:lastModifiedBy>
  <cp:revision>12</cp:revision>
  <dcterms:created xsi:type="dcterms:W3CDTF">2024-10-10T05:54:18Z</dcterms:created>
  <dcterms:modified xsi:type="dcterms:W3CDTF">2024-10-10T07:49:06Z</dcterms:modified>
</cp:coreProperties>
</file>